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58" r:id="rId5"/>
    <p:sldId id="265" r:id="rId6"/>
    <p:sldId id="259" r:id="rId7"/>
    <p:sldId id="264" r:id="rId8"/>
    <p:sldId id="260" r:id="rId9"/>
    <p:sldId id="266" r:id="rId10"/>
    <p:sldId id="267" r:id="rId11"/>
    <p:sldId id="261" r:id="rId12"/>
    <p:sldId id="262" r:id="rId13"/>
    <p:sldId id="268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44" userDrawn="1">
          <p15:clr>
            <a:srgbClr val="A4A3A4"/>
          </p15:clr>
        </p15:guide>
        <p15:guide id="2" pos="386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904"/>
    <p:restoredTop sz="94667"/>
  </p:normalViewPr>
  <p:slideViewPr>
    <p:cSldViewPr snapToGrid="0" snapToObjects="1" showGuides="1">
      <p:cViewPr>
        <p:scale>
          <a:sx n="70" d="100"/>
          <a:sy n="70" d="100"/>
        </p:scale>
        <p:origin x="296" y="680"/>
      </p:cViewPr>
      <p:guideLst>
        <p:guide orient="horz" pos="1944"/>
        <p:guide pos="386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B7B65F-74EF-3A1B-F659-5C962ABD11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708C6D-E30C-09AD-8230-1A1EC86CCA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57764F-3C03-735B-4C4F-3FADF981F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63A76D-2F4A-3F37-613B-B6DF9FB551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6B0C25-5970-6804-6105-BEC67081AA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90903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6EA20F-E766-F45F-6E5C-C2C78F99E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9F89A4-EB81-C9AB-35F6-1DA52F2EC98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1A564E-4063-4BA5-B1BE-6E245E7B8B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84E633-5D97-8E2B-CFF2-2ED32DBE5F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DDB1F7-D035-CBAA-A5CF-13164A23C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31334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97F86CF-6520-67B0-4AE6-262110A28F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45A21C-9335-B420-262A-D3C62C42644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4126B7-F323-53D8-3E7C-7A6C0C0EB4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CA0293-CDA2-BBE3-0CCE-5182CDEEFB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F35DAF-9271-2CAB-0FD7-9B88582C5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509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751AF6-7FF6-ACFE-3D35-7E91512377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D6EC88-865E-D88C-2E45-2BE44819B6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F2EDAC-6EFC-29E7-1E88-7F09EC738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E255A3-7884-90F8-540F-6EAC27ADA3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9ABA69-1C31-757A-198B-485B6C662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02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447C1-F83B-7975-7210-E6E4607FB0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93970FD-4DF5-4FA7-47A1-47E0DD038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338B38-DE22-B838-91F5-0EAB898FB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156555-2B56-3233-D6AA-5B3120479B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79865A-DCCE-67BD-B3E4-018D5F4C22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33475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22C6A4-4F33-9A8A-052C-577C36B51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5F7F87-F430-D6A2-9A9B-8825333EADF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3D07B7-EF3A-4FC0-C69A-8DD9C468CE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083AA61-CA03-CB65-DD20-ACDF4A08F9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780BFA3-38E4-1157-B463-3F63CE9FB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A317555-52AF-8EF4-E0F1-3BFA211366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838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6CB8DB-8B8C-901B-3224-98D39C7C17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C63E7-7B92-9A9E-5FC7-898099A35D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79A0A3-6FB8-ADA4-E148-7547DDF0FA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06B106-1E88-6DA2-F421-FAA44948D19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86C552F-32C5-1440-D55D-B26F0F4BC6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381A7A-F1D4-812F-03E3-D1CCA4881F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D059B85-ECC2-3487-FD3F-66BCD96510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0110C8-E77B-07E2-8EF3-AC2C84B133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094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9BEF9A-9E62-1189-97D6-B0F9CD58AF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798E64E-562E-D6E2-FD41-9A7DDBACFB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80A2B08-1CF8-65C4-920D-E3ABF9924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DD78E6-D25E-9AD6-5048-F6AF09F5CF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87404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4ED0A86-14D9-D107-F14E-D6416CBE75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6111FD3-95EB-62E5-DDBC-90C407811B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5DD02D-C73F-3A9F-7D0F-F64B11F5E6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7160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53DE0-0823-1D03-51D5-02CFBC345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070936-F081-BD96-E306-A039ED2341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0DD1B9-DE3A-1223-6A71-5913952AE99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A83B737-6099-28D5-69B0-F0EC75262D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66A9F1-5A4E-F16D-EDD6-6F5BFA234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690DB7-04C9-6A24-4E59-4806D49645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09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42F97-FE98-C2B7-A085-A79E8D00CD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07E64B2-DB06-96DA-1595-AB2BBDBF3C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8C1D390-322F-675E-E4B6-5DE9EAC618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2F19D5-B543-7056-1887-A8C8DA07B3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8C1549-66E7-26D9-0667-D31D565F8E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37419B8-E3D5-AF8E-B122-FC729DDC6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61453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7E7272-6ED3-AA3A-438C-3D8843A5E1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6C710D-FF66-F1DD-DCB9-E209AF42A20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D4C96A-DB90-E88B-7BC6-CA15C58914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960236-08FD-A94F-9EDD-4DA4C3713155}" type="datetimeFigureOut">
              <a:rPr lang="en-US" smtClean="0"/>
              <a:t>5/1/22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B0F59D-16F9-A813-FC42-1F1CA6F538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F88788-CA58-75F7-44DD-17633C2B29A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B500DE-D47A-214D-92E0-19DE41D041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96043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73B406-F40B-DB4C-F7F0-5ED8CF2AF6B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26F766-487A-5EAC-3D2C-87D7C84C433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81025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51167-75D9-BF7A-98EC-21C3EC6C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Jet Energy Flex Scale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F99374-56A2-80EE-6BBD-DE800BFA0C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6" y="-2666996"/>
            <a:ext cx="2838347" cy="12191990"/>
          </a:xfrm>
        </p:spPr>
      </p:pic>
    </p:spTree>
    <p:extLst>
      <p:ext uri="{BB962C8B-B14F-4D97-AF65-F5344CB8AC3E}">
        <p14:creationId xmlns:p14="http://schemas.microsoft.com/office/powerpoint/2010/main" val="651505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51167-75D9-BF7A-98EC-21C3EC6C21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Jet Energy Flex Scale - QCD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32F99374-56A2-80EE-6BBD-DE800BFA0C4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6" y="-2666996"/>
            <a:ext cx="2838347" cy="12191990"/>
          </a:xfrm>
        </p:spPr>
      </p:pic>
    </p:spTree>
    <p:extLst>
      <p:ext uri="{BB962C8B-B14F-4D97-AF65-F5344CB8AC3E}">
        <p14:creationId xmlns:p14="http://schemas.microsoft.com/office/powerpoint/2010/main" val="8769134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6DC33-ED0B-0055-DF81-C3AF3B46A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Jet Energy Fixed Scale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BA9564-7AC8-02EE-4A1F-FB0E30A18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6" y="-2666996"/>
            <a:ext cx="2838347" cy="12191990"/>
          </a:xfrm>
        </p:spPr>
      </p:pic>
    </p:spTree>
    <p:extLst>
      <p:ext uri="{BB962C8B-B14F-4D97-AF65-F5344CB8AC3E}">
        <p14:creationId xmlns:p14="http://schemas.microsoft.com/office/powerpoint/2010/main" val="1808229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6DC33-ED0B-0055-DF81-C3AF3B46A9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Jet Energy Fixed Scale - QCD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5BA9564-7AC8-02EE-4A1F-FB0E30A187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6" y="-2666996"/>
            <a:ext cx="2838346" cy="12191990"/>
          </a:xfrm>
        </p:spPr>
      </p:pic>
    </p:spTree>
    <p:extLst>
      <p:ext uri="{BB962C8B-B14F-4D97-AF65-F5344CB8AC3E}">
        <p14:creationId xmlns:p14="http://schemas.microsoft.com/office/powerpoint/2010/main" val="2622639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40748-1496-0D20-38F3-C85C3841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Nominal Photon Energy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8C7264-BACA-04AE-7EA0-0FB21FEFF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5" y="-2666996"/>
            <a:ext cx="2838347" cy="12191990"/>
          </a:xfrm>
        </p:spPr>
      </p:pic>
    </p:spTree>
    <p:extLst>
      <p:ext uri="{BB962C8B-B14F-4D97-AF65-F5344CB8AC3E}">
        <p14:creationId xmlns:p14="http://schemas.microsoft.com/office/powerpoint/2010/main" val="38486863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E40748-1496-0D20-38F3-C85C384170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Nominal Photon Energy - QCD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A8C7264-BACA-04AE-7EA0-0FB21FEFFFF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5" y="-2666996"/>
            <a:ext cx="2838346" cy="12191990"/>
          </a:xfrm>
        </p:spPr>
      </p:pic>
    </p:spTree>
    <p:extLst>
      <p:ext uri="{BB962C8B-B14F-4D97-AF65-F5344CB8AC3E}">
        <p14:creationId xmlns:p14="http://schemas.microsoft.com/office/powerpoint/2010/main" val="26403637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75950-6DAF-381A-6929-CAE933CB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Photon Energy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E593B7-FE76-44D5-4D3D-DED820B3F1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5" y="-2666996"/>
            <a:ext cx="2838347" cy="12191990"/>
          </a:xfrm>
        </p:spPr>
      </p:pic>
    </p:spTree>
    <p:extLst>
      <p:ext uri="{BB962C8B-B14F-4D97-AF65-F5344CB8AC3E}">
        <p14:creationId xmlns:p14="http://schemas.microsoft.com/office/powerpoint/2010/main" val="2758397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75950-6DAF-381A-6929-CAE933CB69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Photon Energy - QCD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0E593B7-FE76-44D5-4D3D-DED820B3F11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5" y="-2666996"/>
            <a:ext cx="2838346" cy="12191990"/>
          </a:xfrm>
        </p:spPr>
      </p:pic>
    </p:spTree>
    <p:extLst>
      <p:ext uri="{BB962C8B-B14F-4D97-AF65-F5344CB8AC3E}">
        <p14:creationId xmlns:p14="http://schemas.microsoft.com/office/powerpoint/2010/main" val="24135272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89EA5-03A3-5BAB-F97B-85CE4ACE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Photon Energy + Filter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53A290-36C0-ACA0-B354-634F675E1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5" y="-2666996"/>
            <a:ext cx="2838347" cy="12191990"/>
          </a:xfrm>
        </p:spPr>
      </p:pic>
    </p:spTree>
    <p:extLst>
      <p:ext uri="{BB962C8B-B14F-4D97-AF65-F5344CB8AC3E}">
        <p14:creationId xmlns:p14="http://schemas.microsoft.com/office/powerpoint/2010/main" val="2449118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889EA5-03A3-5BAB-F97B-85CE4ACEA8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Corrected Photon Energy + Filter - QCD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BE53A290-36C0-ACA0-B354-634F675E172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5" y="-2666996"/>
            <a:ext cx="2838346" cy="12191990"/>
          </a:xfrm>
        </p:spPr>
      </p:pic>
    </p:spTree>
    <p:extLst>
      <p:ext uri="{BB962C8B-B14F-4D97-AF65-F5344CB8AC3E}">
        <p14:creationId xmlns:p14="http://schemas.microsoft.com/office/powerpoint/2010/main" val="14371428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7FB17-E27E-E00C-F644-508E60F3B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Nominal Jet Energy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ABD95F-C4D5-F1F5-BD52-FF89150F8C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8" y="-2666993"/>
            <a:ext cx="2838346" cy="12191986"/>
          </a:xfrm>
        </p:spPr>
      </p:pic>
    </p:spTree>
    <p:extLst>
      <p:ext uri="{BB962C8B-B14F-4D97-AF65-F5344CB8AC3E}">
        <p14:creationId xmlns:p14="http://schemas.microsoft.com/office/powerpoint/2010/main" val="42530531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C7FB17-E27E-E00C-F644-508E60F3B7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Nominal Jet Energy - QCD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EABD95F-C4D5-F1F5-BD52-FF89150F8C3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rcRect/>
          <a:stretch/>
        </p:blipFill>
        <p:spPr>
          <a:xfrm rot="5400000">
            <a:off x="4676828" y="-2666993"/>
            <a:ext cx="2838345" cy="12191986"/>
          </a:xfrm>
        </p:spPr>
      </p:pic>
    </p:spTree>
    <p:extLst>
      <p:ext uri="{BB962C8B-B14F-4D97-AF65-F5344CB8AC3E}">
        <p14:creationId xmlns:p14="http://schemas.microsoft.com/office/powerpoint/2010/main" val="26356233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</TotalTime>
  <Words>60</Words>
  <Application>Microsoft Macintosh PowerPoint</Application>
  <PresentationFormat>Widescreen</PresentationFormat>
  <Paragraphs>12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PowerPoint Presentation</vt:lpstr>
      <vt:lpstr>Nominal Photon Energy</vt:lpstr>
      <vt:lpstr>Nominal Photon Energy - QCD</vt:lpstr>
      <vt:lpstr>Corrected Photon Energy</vt:lpstr>
      <vt:lpstr>Corrected Photon Energy - QCD</vt:lpstr>
      <vt:lpstr>Corrected Photon Energy + Filter</vt:lpstr>
      <vt:lpstr>Corrected Photon Energy + Filter - QCD</vt:lpstr>
      <vt:lpstr>Nominal Jet Energy</vt:lpstr>
      <vt:lpstr>Nominal Jet Energy - QCD</vt:lpstr>
      <vt:lpstr>Corrected Jet Energy Flex Scale</vt:lpstr>
      <vt:lpstr>Corrected Jet Energy Flex Scale - QCD</vt:lpstr>
      <vt:lpstr>Corrected Jet Energy Fixed Scale</vt:lpstr>
      <vt:lpstr>Corrected Jet Energy Fixed Scale - QCD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Molly Taylor</dc:creator>
  <cp:lastModifiedBy>Molly Taylor</cp:lastModifiedBy>
  <cp:revision>2</cp:revision>
  <dcterms:created xsi:type="dcterms:W3CDTF">2022-05-01T16:01:36Z</dcterms:created>
  <dcterms:modified xsi:type="dcterms:W3CDTF">2022-05-01T17:47:07Z</dcterms:modified>
</cp:coreProperties>
</file>

<file path=docProps/thumbnail.jpeg>
</file>